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289C-F3D9-4A8E-9DBC-75186C78513B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9AB0-5A5E-4792-BB01-575120A2B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289C-F3D9-4A8E-9DBC-75186C78513B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9AB0-5A5E-4792-BB01-575120A2B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289C-F3D9-4A8E-9DBC-75186C78513B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9AB0-5A5E-4792-BB01-575120A2B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289C-F3D9-4A8E-9DBC-75186C78513B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9AB0-5A5E-4792-BB01-575120A2B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289C-F3D9-4A8E-9DBC-75186C78513B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9AB0-5A5E-4792-BB01-575120A2B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289C-F3D9-4A8E-9DBC-75186C78513B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9AB0-5A5E-4792-BB01-575120A2B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289C-F3D9-4A8E-9DBC-75186C78513B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9AB0-5A5E-4792-BB01-575120A2B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289C-F3D9-4A8E-9DBC-75186C78513B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9AB0-5A5E-4792-BB01-575120A2B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289C-F3D9-4A8E-9DBC-75186C78513B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9AB0-5A5E-4792-BB01-575120A2B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289C-F3D9-4A8E-9DBC-75186C78513B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9AB0-5A5E-4792-BB01-575120A2B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289C-F3D9-4A8E-9DBC-75186C78513B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9AB0-5A5E-4792-BB01-575120A2B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6289C-F3D9-4A8E-9DBC-75186C78513B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09AB0-5A5E-4792-BB01-575120A2B6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olshankiyvb\Desktop\10144@bigbox-010144-Памят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"/>
            <a:ext cx="48488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olshankiyvb\Desktop\10143@bigbox-010143-Памятк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912148" cy="6912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olshankiyvb\Desktop\10142@bigbox-010142-Памят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840760" cy="6840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olshankiyvb\Desktop\10141@bigbox-010141-Памятк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72200" y="2420888"/>
            <a:ext cx="2160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https://59.ru/text/incidents/2025/06/01/75531980/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0510" t="16400" r="31691" b="6951"/>
          <a:stretch>
            <a:fillRect/>
          </a:stretch>
        </p:blipFill>
        <p:spPr bwMode="auto">
          <a:xfrm>
            <a:off x="395536" y="188640"/>
            <a:ext cx="5688632" cy="648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olshankiyvb</dc:creator>
  <cp:lastModifiedBy>olshankiyvb</cp:lastModifiedBy>
  <cp:revision>2</cp:revision>
  <dcterms:created xsi:type="dcterms:W3CDTF">2025-06-02T04:55:21Z</dcterms:created>
  <dcterms:modified xsi:type="dcterms:W3CDTF">2025-06-03T11:10:35Z</dcterms:modified>
</cp:coreProperties>
</file>